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77" r:id="rId10"/>
    <p:sldId id="265" r:id="rId11"/>
    <p:sldId id="266" r:id="rId12"/>
    <p:sldId id="267" r:id="rId13"/>
    <p:sldId id="268" r:id="rId14"/>
    <p:sldId id="269" r:id="rId15"/>
    <p:sldId id="279" r:id="rId16"/>
    <p:sldId id="278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 varScale="1">
        <p:scale>
          <a:sx n="64" d="100"/>
          <a:sy n="64" d="100"/>
        </p:scale>
        <p:origin x="-5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7924800" y="6416676"/>
            <a:ext cx="762000" cy="365125"/>
          </a:xfrm>
        </p:spPr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1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sk-S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Ak chcete pridať obrázok, kliknite na ikonu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  <p:transition spd="slow"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B7D2DAB-6254-4D26-B50C-EB477D090A3A}" type="datetimeFigureOut">
              <a:rPr lang="sk-SK" smtClean="0"/>
              <a:pPr/>
              <a:t>3. 12. 2018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124200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924800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497C75D-9908-4974-A1ED-9C85FA21072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4000">
    <p:wedge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Eszterke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 dirty="0"/>
          </a:p>
        </p:txBody>
      </p:sp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Az otthonlét boldog napjai</a:t>
            </a:r>
            <a:endParaRPr lang="sk-SK" dirty="0"/>
          </a:p>
        </p:txBody>
      </p:sp>
      <p:pic>
        <p:nvPicPr>
          <p:cNvPr id="7" name="Zástupný symbol obsahu 6" descr="P11601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911" r="20858"/>
          <a:stretch>
            <a:fillRect/>
          </a:stretch>
        </p:blipFill>
        <p:spPr>
          <a:xfrm>
            <a:off x="467544" y="1268760"/>
            <a:ext cx="4032448" cy="4708525"/>
          </a:xfrm>
        </p:spPr>
      </p:pic>
      <p:pic>
        <p:nvPicPr>
          <p:cNvPr id="8" name="Obrázok 7" descr="P1150722.JPG"/>
          <p:cNvPicPr>
            <a:picLocks noChangeAspect="1"/>
          </p:cNvPicPr>
          <p:nvPr/>
        </p:nvPicPr>
        <p:blipFill>
          <a:blip r:embed="rId3" cstate="print"/>
          <a:srcRect l="18323" r="4581"/>
          <a:stretch>
            <a:fillRect/>
          </a:stretch>
        </p:blipFill>
        <p:spPr>
          <a:xfrm>
            <a:off x="4572000" y="1556792"/>
            <a:ext cx="4176464" cy="4062878"/>
          </a:xfrm>
          <a:prstGeom prst="rect">
            <a:avLst/>
          </a:prstGeo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1604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205" r="11682"/>
          <a:stretch>
            <a:fillRect/>
          </a:stretch>
        </p:blipFill>
        <p:spPr>
          <a:xfrm>
            <a:off x="467544" y="404664"/>
            <a:ext cx="4464496" cy="4708525"/>
          </a:xfrm>
        </p:spPr>
      </p:pic>
      <p:pic>
        <p:nvPicPr>
          <p:cNvPr id="5" name="Obrázok 4" descr="P1160597.JPG"/>
          <p:cNvPicPr>
            <a:picLocks noChangeAspect="1"/>
          </p:cNvPicPr>
          <p:nvPr/>
        </p:nvPicPr>
        <p:blipFill>
          <a:blip r:embed="rId3" cstate="print"/>
          <a:srcRect l="22224" r="11104"/>
          <a:stretch>
            <a:fillRect/>
          </a:stretch>
        </p:blipFill>
        <p:spPr>
          <a:xfrm>
            <a:off x="4644008" y="1916832"/>
            <a:ext cx="4104456" cy="4617132"/>
          </a:xfrm>
          <a:prstGeom prst="rect">
            <a:avLst/>
          </a:prstGeo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1603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születésnap</a:t>
            </a:r>
            <a:endParaRPr lang="sk-SK" dirty="0"/>
          </a:p>
        </p:txBody>
      </p:sp>
      <p:pic>
        <p:nvPicPr>
          <p:cNvPr id="4" name="Zástupný symbol obsahu 3" descr="P1160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1607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266966" y="973394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P11607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sk-SK" dirty="0"/>
          </a:p>
        </p:txBody>
      </p:sp>
      <p:pic>
        <p:nvPicPr>
          <p:cNvPr id="4" name="Zástupný symbol obsahu 3" descr="P11606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Utolsó családi együttlét </a:t>
            </a:r>
            <a:br>
              <a:rPr lang="hu-HU" dirty="0" smtClean="0"/>
            </a:br>
            <a:r>
              <a:rPr lang="hu-HU" dirty="0" smtClean="0"/>
              <a:t>a 2. műtét előtt</a:t>
            </a:r>
            <a:endParaRPr lang="sk-SK" dirty="0"/>
          </a:p>
        </p:txBody>
      </p:sp>
      <p:pic>
        <p:nvPicPr>
          <p:cNvPr id="4" name="Zástupný symbol obsahu 3" descr="P11608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műtét</a:t>
            </a:r>
            <a:endParaRPr lang="sk-SK" dirty="0"/>
          </a:p>
        </p:txBody>
      </p:sp>
      <p:pic>
        <p:nvPicPr>
          <p:cNvPr id="4" name="Zástupný symbol obsahu 3" descr="nach der O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Lábadozás a műtét után</a:t>
            </a:r>
            <a:endParaRPr lang="sk-SK" dirty="0"/>
          </a:p>
        </p:txBody>
      </p:sp>
      <p:pic>
        <p:nvPicPr>
          <p:cNvPr id="5" name="Obrázok 4" descr="20181111_120452.jpg"/>
          <p:cNvPicPr>
            <a:picLocks noChangeAspect="1"/>
          </p:cNvPicPr>
          <p:nvPr/>
        </p:nvPicPr>
        <p:blipFill>
          <a:blip r:embed="rId2" cstate="print"/>
          <a:srcRect l="14175" r="25188"/>
          <a:stretch>
            <a:fillRect/>
          </a:stretch>
        </p:blipFill>
        <p:spPr>
          <a:xfrm rot="5400000">
            <a:off x="3799942" y="1513942"/>
            <a:ext cx="5544616" cy="5143500"/>
          </a:xfrm>
          <a:prstGeom prst="rect">
            <a:avLst/>
          </a:prstGeom>
        </p:spPr>
      </p:pic>
      <p:pic>
        <p:nvPicPr>
          <p:cNvPr id="4" name="Zástupný symbol obsahu 3" descr="20181110_19491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865" r="14718"/>
          <a:stretch>
            <a:fillRect/>
          </a:stretch>
        </p:blipFill>
        <p:spPr>
          <a:xfrm rot="5400000">
            <a:off x="-84509" y="1604789"/>
            <a:ext cx="5301208" cy="4629150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Csillag</a:t>
            </a:r>
            <a:r>
              <a:rPr lang="sk-SK" dirty="0" smtClean="0"/>
              <a:t> </a:t>
            </a:r>
            <a:r>
              <a:rPr lang="sk-SK" dirty="0" err="1" smtClean="0"/>
              <a:t>születik</a:t>
            </a:r>
            <a:endParaRPr lang="sk-SK" dirty="0"/>
          </a:p>
        </p:txBody>
      </p:sp>
      <p:pic>
        <p:nvPicPr>
          <p:cNvPr id="4" name="Zástupný symbol obsahu 3" descr="P11501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5" y="1600201"/>
            <a:ext cx="6278033" cy="4708525"/>
          </a:xfrm>
        </p:spPr>
      </p:pic>
    </p:spTree>
  </p:cSld>
  <p:clrMapOvr>
    <a:masterClrMapping/>
  </p:clrMapOvr>
  <p:transition spd="slow" advTm="4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20181114_1946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6865" r="18042" b="10100"/>
          <a:stretch>
            <a:fillRect/>
          </a:stretch>
        </p:blipFill>
        <p:spPr>
          <a:xfrm rot="5400000">
            <a:off x="-757584" y="1269752"/>
            <a:ext cx="6179814" cy="4161606"/>
          </a:xfrm>
        </p:spPr>
      </p:pic>
      <p:pic>
        <p:nvPicPr>
          <p:cNvPr id="5" name="Obrázok 4" descr="20181116_154342.jpg"/>
          <p:cNvPicPr>
            <a:picLocks noChangeAspect="1"/>
          </p:cNvPicPr>
          <p:nvPr/>
        </p:nvPicPr>
        <p:blipFill>
          <a:blip r:embed="rId3" cstate="print"/>
          <a:srcRect l="16238" r="16038"/>
          <a:stretch>
            <a:fillRect/>
          </a:stretch>
        </p:blipFill>
        <p:spPr>
          <a:xfrm rot="5400000">
            <a:off x="3255318" y="785242"/>
            <a:ext cx="6192688" cy="5143500"/>
          </a:xfrm>
          <a:prstGeom prst="rect">
            <a:avLst/>
          </a:prstGeo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Újra otthon!</a:t>
            </a:r>
            <a:endParaRPr lang="sk-SK" dirty="0"/>
          </a:p>
        </p:txBody>
      </p:sp>
      <p:pic>
        <p:nvPicPr>
          <p:cNvPr id="4" name="Zástupný symbol obsahu 3" descr="20181123_1838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16" r="31011"/>
          <a:stretch>
            <a:fillRect/>
          </a:stretch>
        </p:blipFill>
        <p:spPr>
          <a:xfrm rot="5400000">
            <a:off x="-134205" y="1726493"/>
            <a:ext cx="5256584" cy="4629150"/>
          </a:xfrm>
        </p:spPr>
      </p:pic>
      <p:pic>
        <p:nvPicPr>
          <p:cNvPr id="5" name="Obrázok 4" descr="20181123_185512.jpg"/>
          <p:cNvPicPr>
            <a:picLocks noChangeAspect="1"/>
          </p:cNvPicPr>
          <p:nvPr/>
        </p:nvPicPr>
        <p:blipFill>
          <a:blip r:embed="rId3" cstate="print"/>
          <a:srcRect l="8662" r="33563" b="7000"/>
          <a:stretch>
            <a:fillRect/>
          </a:stretch>
        </p:blipFill>
        <p:spPr>
          <a:xfrm rot="5400000">
            <a:off x="3962214" y="1662522"/>
            <a:ext cx="5282952" cy="4783460"/>
          </a:xfrm>
          <a:prstGeom prst="rect">
            <a:avLst/>
          </a:prstGeo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88024" y="332656"/>
            <a:ext cx="3960440" cy="6192688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Eszterke köszöni, hogy </a:t>
            </a:r>
            <a:br>
              <a:rPr lang="hu-HU" dirty="0" smtClean="0"/>
            </a:br>
            <a:r>
              <a:rPr lang="hu-HU" dirty="0" smtClean="0"/>
              <a:t>új reménnyel tekinthet előre!</a:t>
            </a:r>
            <a:br>
              <a:rPr lang="hu-HU" dirty="0" smtClean="0"/>
            </a:br>
            <a:r>
              <a:rPr lang="hu-HU" dirty="0" smtClean="0"/>
              <a:t>Minden támogatója ott fog dobogni ebben a kicsi szívben örökre.</a:t>
            </a:r>
            <a:endParaRPr lang="sk-SK" dirty="0"/>
          </a:p>
        </p:txBody>
      </p:sp>
      <p:pic>
        <p:nvPicPr>
          <p:cNvPr id="4" name="Zástupný symbol obsahu 3" descr="20181123_1838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48" t="12890" r="23136" b="15555"/>
          <a:stretch>
            <a:fillRect/>
          </a:stretch>
        </p:blipFill>
        <p:spPr>
          <a:xfrm rot="5400000">
            <a:off x="-310852" y="1759124"/>
            <a:ext cx="6165304" cy="3312368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404664" y="5517232"/>
            <a:ext cx="8229600" cy="1143000"/>
          </a:xfrm>
        </p:spPr>
        <p:txBody>
          <a:bodyPr/>
          <a:lstStyle/>
          <a:p>
            <a:r>
              <a:rPr lang="hu-HU" dirty="0" smtClean="0"/>
              <a:t>1. műtét</a:t>
            </a:r>
            <a:endParaRPr lang="sk-SK" dirty="0"/>
          </a:p>
        </p:txBody>
      </p:sp>
      <p:pic>
        <p:nvPicPr>
          <p:cNvPr id="4" name="Zástupný symbol obsahu 3" descr="20170526_1203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960578">
            <a:off x="598390" y="1107767"/>
            <a:ext cx="8229600" cy="4629150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Anya először veheti a karjaira</a:t>
            </a:r>
            <a:endParaRPr lang="sk-SK" dirty="0"/>
          </a:p>
        </p:txBody>
      </p:sp>
      <p:pic>
        <p:nvPicPr>
          <p:cNvPr id="4" name="Zástupný symbol obsahu 3" descr="Photo00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06303" y="1600200"/>
            <a:ext cx="3531394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felépülés útján…</a:t>
            </a:r>
            <a:endParaRPr lang="sk-SK" dirty="0"/>
          </a:p>
        </p:txBody>
      </p:sp>
      <p:pic>
        <p:nvPicPr>
          <p:cNvPr id="4" name="Zástupný symbol obsahu 3" descr="20170529_1428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3865" r="11761"/>
          <a:stretch>
            <a:fillRect/>
          </a:stretch>
        </p:blipFill>
        <p:spPr>
          <a:xfrm rot="5400000">
            <a:off x="28204" y="2284164"/>
            <a:ext cx="4787750" cy="3621038"/>
          </a:xfrm>
        </p:spPr>
      </p:pic>
      <p:pic>
        <p:nvPicPr>
          <p:cNvPr id="5" name="Obrázok 4" descr="20170609_182413.jpg"/>
          <p:cNvPicPr>
            <a:picLocks noChangeAspect="1"/>
          </p:cNvPicPr>
          <p:nvPr/>
        </p:nvPicPr>
        <p:blipFill>
          <a:blip r:embed="rId3" cstate="print"/>
          <a:srcRect l="20475" t="4801" r="19676"/>
          <a:stretch>
            <a:fillRect/>
          </a:stretch>
        </p:blipFill>
        <p:spPr>
          <a:xfrm rot="5400000">
            <a:off x="4326325" y="1946483"/>
            <a:ext cx="4667813" cy="4176464"/>
          </a:xfrm>
          <a:prstGeom prst="rect">
            <a:avLst/>
          </a:prstGeo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Első nap otthon</a:t>
            </a:r>
            <a:endParaRPr lang="sk-SK" dirty="0"/>
          </a:p>
        </p:txBody>
      </p:sp>
      <p:pic>
        <p:nvPicPr>
          <p:cNvPr id="4" name="Zástupný symbol obsahu 3" descr="20170617_094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615" r="22261"/>
          <a:stretch>
            <a:fillRect/>
          </a:stretch>
        </p:blipFill>
        <p:spPr>
          <a:xfrm rot="5400000">
            <a:off x="2098043" y="1654485"/>
            <a:ext cx="5112568" cy="4629150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/>
              <a:t>…és rögtön másnap az újvári intenzív osztályon</a:t>
            </a:r>
            <a:endParaRPr lang="sk-SK" dirty="0"/>
          </a:p>
        </p:txBody>
      </p:sp>
      <p:pic>
        <p:nvPicPr>
          <p:cNvPr id="4" name="Zástupný symbol obsahu 3" descr="20170620_171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39887"/>
            <a:ext cx="8229600" cy="4629150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Újra és tartósan otthon</a:t>
            </a:r>
            <a:endParaRPr lang="sk-SK" dirty="0"/>
          </a:p>
        </p:txBody>
      </p:sp>
      <p:pic>
        <p:nvPicPr>
          <p:cNvPr id="4" name="Zástupný symbol obsahu 3" descr="P11505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Elpecsételve a kegyelemre</a:t>
            </a:r>
            <a:endParaRPr lang="sk-SK" dirty="0"/>
          </a:p>
        </p:txBody>
      </p:sp>
      <p:pic>
        <p:nvPicPr>
          <p:cNvPr id="4" name="Zástupný symbol obsahu 3" descr="P11504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  <p:transition spd="slow" advTm="4000"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ička">
  <a:themeElements>
    <a:clrScheme name="Špička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Špička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Špička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107</TotalTime>
  <Words>57</Words>
  <Application>Microsoft Office PowerPoint</Application>
  <PresentationFormat>Prezentácia na obrazovke (4:3)</PresentationFormat>
  <Paragraphs>16</Paragraphs>
  <Slides>23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4" baseType="lpstr">
      <vt:lpstr>Špička</vt:lpstr>
      <vt:lpstr>Eszterke</vt:lpstr>
      <vt:lpstr>Csillag születik</vt:lpstr>
      <vt:lpstr>1. műtét</vt:lpstr>
      <vt:lpstr>Anya először veheti a karjaira</vt:lpstr>
      <vt:lpstr>A felépülés útján…</vt:lpstr>
      <vt:lpstr>Első nap otthon</vt:lpstr>
      <vt:lpstr>…és rögtön másnap az újvári intenzív osztályon</vt:lpstr>
      <vt:lpstr>Újra és tartósan otthon</vt:lpstr>
      <vt:lpstr>Elpecsételve a kegyelemre</vt:lpstr>
      <vt:lpstr>Az otthonlét boldog napjai</vt:lpstr>
      <vt:lpstr>Snímka 11</vt:lpstr>
      <vt:lpstr>Snímka 12</vt:lpstr>
      <vt:lpstr>1. születésnap</vt:lpstr>
      <vt:lpstr>Snímka 14</vt:lpstr>
      <vt:lpstr>Snímka 15</vt:lpstr>
      <vt:lpstr>Snímka 16</vt:lpstr>
      <vt:lpstr>Utolsó családi együttlét  a 2. műtét előtt</vt:lpstr>
      <vt:lpstr>2. műtét</vt:lpstr>
      <vt:lpstr>Lábadozás a műtét után</vt:lpstr>
      <vt:lpstr>Snímka 20</vt:lpstr>
      <vt:lpstr>Újra otthon!</vt:lpstr>
      <vt:lpstr>Eszterke köszöni, hogy  új reménnyel tekinthet előre! Minden támogatója ott fog dobogni ebben a kicsi szívben örökre.</vt:lpstr>
      <vt:lpstr>Snímka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Eszterke</dc:title>
  <dc:creator>UserPc</dc:creator>
  <cp:lastModifiedBy>Ibolya</cp:lastModifiedBy>
  <cp:revision>4</cp:revision>
  <dcterms:created xsi:type="dcterms:W3CDTF">2018-11-27T12:50:41Z</dcterms:created>
  <dcterms:modified xsi:type="dcterms:W3CDTF">2018-12-03T19:18:09Z</dcterms:modified>
</cp:coreProperties>
</file>